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60" r:id="rId4"/>
    <p:sldId id="259" r:id="rId5"/>
    <p:sldId id="261" r:id="rId6"/>
    <p:sldId id="266" r:id="rId7"/>
    <p:sldId id="267" r:id="rId8"/>
    <p:sldId id="268" r:id="rId9"/>
    <p:sldId id="272" r:id="rId10"/>
    <p:sldId id="269" r:id="rId11"/>
    <p:sldId id="270" r:id="rId12"/>
    <p:sldId id="299" r:id="rId13"/>
    <p:sldId id="288" r:id="rId14"/>
    <p:sldId id="289" r:id="rId15"/>
    <p:sldId id="290" r:id="rId16"/>
    <p:sldId id="292" r:id="rId17"/>
    <p:sldId id="293" r:id="rId18"/>
    <p:sldId id="294" r:id="rId19"/>
    <p:sldId id="295" r:id="rId20"/>
    <p:sldId id="296" r:id="rId21"/>
    <p:sldId id="297" r:id="rId22"/>
    <p:sldId id="300" r:id="rId23"/>
    <p:sldId id="273" r:id="rId24"/>
    <p:sldId id="274" r:id="rId25"/>
    <p:sldId id="275" r:id="rId26"/>
    <p:sldId id="277" r:id="rId27"/>
    <p:sldId id="282" r:id="rId28"/>
    <p:sldId id="279" r:id="rId29"/>
    <p:sldId id="283" r:id="rId30"/>
    <p:sldId id="280" r:id="rId31"/>
    <p:sldId id="284" r:id="rId32"/>
    <p:sldId id="276" r:id="rId33"/>
    <p:sldId id="285" r:id="rId34"/>
    <p:sldId id="298" r:id="rId35"/>
    <p:sldId id="286" r:id="rId36"/>
    <p:sldId id="28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90"/>
  </p:normalViewPr>
  <p:slideViewPr>
    <p:cSldViewPr snapToGrid="0" snapToObjects="1">
      <p:cViewPr>
        <p:scale>
          <a:sx n="118" d="100"/>
          <a:sy n="118" d="100"/>
        </p:scale>
        <p:origin x="94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6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2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9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0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9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5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0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3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7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8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7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1A6E-D7EF-6746-9E23-04CF2E3A01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generate </a:t>
            </a:r>
            <a:br>
              <a:rPr lang="en-US" dirty="0"/>
            </a:br>
            <a:r>
              <a:rPr lang="en-US" dirty="0"/>
              <a:t>structures with Seq2Seq?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6E592-F9C5-264E-B96C-5FEBE3588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Wenhu Chen</a:t>
            </a:r>
          </a:p>
        </p:txBody>
      </p:sp>
    </p:spTree>
    <p:extLst>
      <p:ext uri="{BB962C8B-B14F-4D97-AF65-F5344CB8AC3E}">
        <p14:creationId xmlns:p14="http://schemas.microsoft.com/office/powerpoint/2010/main" val="2544174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2D2C-6DD4-F74E-AF3C-FA875C55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Shift-Reduce Linearization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CE6-D49B-B942-8F13-3E7F0F69A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a sentence word by word from a buffer</a:t>
            </a:r>
          </a:p>
          <a:p>
            <a:r>
              <a:rPr lang="en-US" dirty="0"/>
              <a:t>You can temporarily place store words on a stack</a:t>
            </a:r>
          </a:p>
          <a:p>
            <a:r>
              <a:rPr lang="en-US" dirty="0"/>
              <a:t>As you process you can either:</a:t>
            </a:r>
          </a:p>
          <a:p>
            <a:pPr lvl="1"/>
            <a:r>
              <a:rPr lang="en-US" dirty="0"/>
              <a:t>Shift: Move a word from the buffer to the stack</a:t>
            </a:r>
          </a:p>
          <a:p>
            <a:pPr lvl="1"/>
            <a:r>
              <a:rPr lang="en-US" dirty="0"/>
              <a:t>Left: The top of the stack is the child of the buffer’s next word</a:t>
            </a:r>
          </a:p>
          <a:p>
            <a:pPr lvl="1"/>
            <a:r>
              <a:rPr lang="en-US" dirty="0"/>
              <a:t>Right: The buffer’s next word is the child of the top of the stack</a:t>
            </a:r>
          </a:p>
        </p:txBody>
      </p:sp>
    </p:spTree>
    <p:extLst>
      <p:ext uri="{BB962C8B-B14F-4D97-AF65-F5344CB8AC3E}">
        <p14:creationId xmlns:p14="http://schemas.microsoft.com/office/powerpoint/2010/main" val="2472058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3542-3F60-B24B-BE4A-1F97932D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Shift-Reduce Linearization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9E0CB-64FB-954D-AE82-7F7C87B49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the stack has root, the buffer has the sentence’s words, and there are no edges</a:t>
            </a:r>
          </a:p>
          <a:p>
            <a:r>
              <a:rPr lang="en-US" dirty="0"/>
              <a:t>At the end, the buffer must be empty</a:t>
            </a:r>
          </a:p>
        </p:txBody>
      </p:sp>
    </p:spTree>
    <p:extLst>
      <p:ext uri="{BB962C8B-B14F-4D97-AF65-F5344CB8AC3E}">
        <p14:creationId xmlns:p14="http://schemas.microsoft.com/office/powerpoint/2010/main" val="169749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390F-EA3B-5246-9075-E2AF8EF03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7ACA-ACD6-E446-BCC1-7A45FCE5D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Dependency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78DF-878A-0B4F-ACA9-B6AEC9B9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76" y="3336470"/>
            <a:ext cx="6335940" cy="9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699C-CCD9-BE4E-A055-9C89A212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01FBC-2BD5-8449-AD8E-BCD43C44D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2547144"/>
            <a:ext cx="6654800" cy="2908300"/>
          </a:xfrm>
        </p:spPr>
      </p:pic>
    </p:spTree>
    <p:extLst>
      <p:ext uri="{BB962C8B-B14F-4D97-AF65-F5344CB8AC3E}">
        <p14:creationId xmlns:p14="http://schemas.microsoft.com/office/powerpoint/2010/main" val="183613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699C-CCD9-BE4E-A055-9C89A212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63D6AA-5FCE-5044-BDEB-8A053468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2515394"/>
            <a:ext cx="6654800" cy="2971800"/>
          </a:xfrm>
        </p:spPr>
      </p:pic>
    </p:spTree>
    <p:extLst>
      <p:ext uri="{BB962C8B-B14F-4D97-AF65-F5344CB8AC3E}">
        <p14:creationId xmlns:p14="http://schemas.microsoft.com/office/powerpoint/2010/main" val="78417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699C-CCD9-BE4E-A055-9C89A212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5BB2A2-CF04-F842-AE85-70A508AF6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2528094"/>
            <a:ext cx="6629400" cy="2946400"/>
          </a:xfrm>
        </p:spPr>
      </p:pic>
    </p:spTree>
    <p:extLst>
      <p:ext uri="{BB962C8B-B14F-4D97-AF65-F5344CB8AC3E}">
        <p14:creationId xmlns:p14="http://schemas.microsoft.com/office/powerpoint/2010/main" val="59759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699C-CCD9-BE4E-A055-9C89A212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80A561-E1AA-1241-A0F6-617AB414F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2458244"/>
            <a:ext cx="6591300" cy="3086100"/>
          </a:xfrm>
        </p:spPr>
      </p:pic>
    </p:spTree>
    <p:extLst>
      <p:ext uri="{BB962C8B-B14F-4D97-AF65-F5344CB8AC3E}">
        <p14:creationId xmlns:p14="http://schemas.microsoft.com/office/powerpoint/2010/main" val="1527528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699C-CCD9-BE4E-A055-9C89A212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B096A5-8760-6447-A53F-28A3C0A64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2407444"/>
            <a:ext cx="6654800" cy="3187700"/>
          </a:xfrm>
        </p:spPr>
      </p:pic>
    </p:spTree>
    <p:extLst>
      <p:ext uri="{BB962C8B-B14F-4D97-AF65-F5344CB8AC3E}">
        <p14:creationId xmlns:p14="http://schemas.microsoft.com/office/powerpoint/2010/main" val="207121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699C-CCD9-BE4E-A055-9C89A212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8B361D-771B-0D49-AB78-61CB58E4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2502694"/>
            <a:ext cx="6629400" cy="2997200"/>
          </a:xfrm>
        </p:spPr>
      </p:pic>
    </p:spTree>
    <p:extLst>
      <p:ext uri="{BB962C8B-B14F-4D97-AF65-F5344CB8AC3E}">
        <p14:creationId xmlns:p14="http://schemas.microsoft.com/office/powerpoint/2010/main" val="253780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699C-CCD9-BE4E-A055-9C89A212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EABDAD-BB51-2749-8899-43D5CA806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2693194"/>
            <a:ext cx="6629400" cy="2616200"/>
          </a:xfrm>
        </p:spPr>
      </p:pic>
    </p:spTree>
    <p:extLst>
      <p:ext uri="{BB962C8B-B14F-4D97-AF65-F5344CB8AC3E}">
        <p14:creationId xmlns:p14="http://schemas.microsoft.com/office/powerpoint/2010/main" val="139397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3096-82E7-CF4A-8ECA-7DF58897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DDCED1-C518-E546-B465-F133E9053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40" y="2431828"/>
            <a:ext cx="3332701" cy="2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23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ED3D-9BF0-9A47-8AA5-48D6622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A0746F-A19B-C042-A9A7-03F660E19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2559844"/>
            <a:ext cx="6527800" cy="2882900"/>
          </a:xfrm>
        </p:spPr>
      </p:pic>
    </p:spTree>
    <p:extLst>
      <p:ext uri="{BB962C8B-B14F-4D97-AF65-F5344CB8AC3E}">
        <p14:creationId xmlns:p14="http://schemas.microsoft.com/office/powerpoint/2010/main" val="194908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0E7A-1C6A-2945-9CF3-6EEC80D9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LSTM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CF629-5F02-0B4E-8274-AD5A92E6DFC3}"/>
              </a:ext>
            </a:extLst>
          </p:cNvPr>
          <p:cNvSpPr/>
          <p:nvPr/>
        </p:nvSpPr>
        <p:spPr>
          <a:xfrm>
            <a:off x="464026" y="2535071"/>
            <a:ext cx="1774209" cy="4776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Sentence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AC9F4-9396-C04D-8818-9DB3769D046D}"/>
              </a:ext>
            </a:extLst>
          </p:cNvPr>
          <p:cNvSpPr/>
          <p:nvPr/>
        </p:nvSpPr>
        <p:spPr>
          <a:xfrm>
            <a:off x="464025" y="3429000"/>
            <a:ext cx="1774209" cy="4776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F034F4-D49A-6C4D-9A4B-9378ECBEE741}"/>
              </a:ext>
            </a:extLst>
          </p:cNvPr>
          <p:cNvSpPr/>
          <p:nvPr/>
        </p:nvSpPr>
        <p:spPr>
          <a:xfrm>
            <a:off x="464024" y="4322929"/>
            <a:ext cx="1774209" cy="4776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Buffer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F6C91B-1691-1C44-A2FD-43E14BC01B6E}"/>
              </a:ext>
            </a:extLst>
          </p:cNvPr>
          <p:cNvSpPr/>
          <p:nvPr/>
        </p:nvSpPr>
        <p:spPr>
          <a:xfrm>
            <a:off x="1433014" y="5424987"/>
            <a:ext cx="805220" cy="4776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1ED41-3D93-BE4F-9F88-5DC663C0B295}"/>
              </a:ext>
            </a:extLst>
          </p:cNvPr>
          <p:cNvSpPr/>
          <p:nvPr/>
        </p:nvSpPr>
        <p:spPr>
          <a:xfrm>
            <a:off x="2540757" y="5424987"/>
            <a:ext cx="805220" cy="4776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924E1-C0ED-A24D-8C27-B9CE07EB7BA6}"/>
              </a:ext>
            </a:extLst>
          </p:cNvPr>
          <p:cNvSpPr/>
          <p:nvPr/>
        </p:nvSpPr>
        <p:spPr>
          <a:xfrm>
            <a:off x="3664423" y="5424987"/>
            <a:ext cx="805220" cy="4776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3C7000-856D-7949-B3EC-0B62FAC71595}"/>
              </a:ext>
            </a:extLst>
          </p:cNvPr>
          <p:cNvSpPr/>
          <p:nvPr/>
        </p:nvSpPr>
        <p:spPr>
          <a:xfrm>
            <a:off x="4788089" y="5424987"/>
            <a:ext cx="805220" cy="4776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82B92-AEFE-DC41-8016-BECD19237E2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238234" y="5663823"/>
            <a:ext cx="302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0A6085-C5AC-5E4B-962E-F4AA30A1B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5977" y="5663823"/>
            <a:ext cx="318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982B3-FF14-1F4B-BA54-EBFC24BACCE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469643" y="5663823"/>
            <a:ext cx="318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03374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0E7A-1C6A-2945-9CF3-6EEC80D9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LSTM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CF629-5F02-0B4E-8274-AD5A92E6DFC3}"/>
              </a:ext>
            </a:extLst>
          </p:cNvPr>
          <p:cNvSpPr/>
          <p:nvPr/>
        </p:nvSpPr>
        <p:spPr>
          <a:xfrm>
            <a:off x="464026" y="2535071"/>
            <a:ext cx="1774209" cy="4776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Sentence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AC9F4-9396-C04D-8818-9DB3769D046D}"/>
              </a:ext>
            </a:extLst>
          </p:cNvPr>
          <p:cNvSpPr/>
          <p:nvPr/>
        </p:nvSpPr>
        <p:spPr>
          <a:xfrm>
            <a:off x="464025" y="3429000"/>
            <a:ext cx="1774209" cy="4776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F034F4-D49A-6C4D-9A4B-9378ECBEE741}"/>
              </a:ext>
            </a:extLst>
          </p:cNvPr>
          <p:cNvSpPr/>
          <p:nvPr/>
        </p:nvSpPr>
        <p:spPr>
          <a:xfrm>
            <a:off x="464024" y="4322929"/>
            <a:ext cx="1774209" cy="4776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Buffer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F6C91B-1691-1C44-A2FD-43E14BC01B6E}"/>
              </a:ext>
            </a:extLst>
          </p:cNvPr>
          <p:cNvSpPr/>
          <p:nvPr/>
        </p:nvSpPr>
        <p:spPr>
          <a:xfrm>
            <a:off x="1433014" y="5424987"/>
            <a:ext cx="805220" cy="4776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1ED41-3D93-BE4F-9F88-5DC663C0B295}"/>
              </a:ext>
            </a:extLst>
          </p:cNvPr>
          <p:cNvSpPr/>
          <p:nvPr/>
        </p:nvSpPr>
        <p:spPr>
          <a:xfrm>
            <a:off x="2540757" y="5424987"/>
            <a:ext cx="805220" cy="4776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924E1-C0ED-A24D-8C27-B9CE07EB7BA6}"/>
              </a:ext>
            </a:extLst>
          </p:cNvPr>
          <p:cNvSpPr/>
          <p:nvPr/>
        </p:nvSpPr>
        <p:spPr>
          <a:xfrm>
            <a:off x="3664423" y="5424987"/>
            <a:ext cx="805220" cy="4776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3C7000-856D-7949-B3EC-0B62FAC71595}"/>
              </a:ext>
            </a:extLst>
          </p:cNvPr>
          <p:cNvSpPr/>
          <p:nvPr/>
        </p:nvSpPr>
        <p:spPr>
          <a:xfrm>
            <a:off x="4788089" y="5424987"/>
            <a:ext cx="805220" cy="4776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82B92-AEFE-DC41-8016-BECD19237E2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238234" y="5663823"/>
            <a:ext cx="302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0A6085-C5AC-5E4B-962E-F4AA30A1B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5977" y="5663823"/>
            <a:ext cx="318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982B3-FF14-1F4B-BA54-EBFC24BACCE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469643" y="5663823"/>
            <a:ext cx="318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38AC68E-C686-5746-AFE8-5D11FE8F83C2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>
            <a:off x="2238235" y="2773907"/>
            <a:ext cx="4760793" cy="9399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2B1B585-2CE6-6248-B0D2-AB68FB3F9B24}"/>
              </a:ext>
            </a:extLst>
          </p:cNvPr>
          <p:cNvSpPr/>
          <p:nvPr/>
        </p:nvSpPr>
        <p:spPr>
          <a:xfrm>
            <a:off x="6999028" y="3475062"/>
            <a:ext cx="805220" cy="4776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C7A2F5C-6030-B146-941C-9420025D7A77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2238233" y="3713898"/>
            <a:ext cx="4760795" cy="847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3F153D2-F4BD-2E4F-8230-0A7BEA4DFA0E}"/>
              </a:ext>
            </a:extLst>
          </p:cNvPr>
          <p:cNvCxnSpPr>
            <a:cxnSpLocks/>
            <a:stCxn id="10" idx="3"/>
            <a:endCxn id="35" idx="2"/>
          </p:cNvCxnSpPr>
          <p:nvPr/>
        </p:nvCxnSpPr>
        <p:spPr>
          <a:xfrm flipV="1">
            <a:off x="5593309" y="4981434"/>
            <a:ext cx="862083" cy="6823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951041A-9D91-2746-9B70-59E66104E88B}"/>
              </a:ext>
            </a:extLst>
          </p:cNvPr>
          <p:cNvSpPr/>
          <p:nvPr/>
        </p:nvSpPr>
        <p:spPr>
          <a:xfrm>
            <a:off x="5911755" y="4415054"/>
            <a:ext cx="1087273" cy="5663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1CE4262-1E0E-2947-8488-FD56071E4E17}"/>
              </a:ext>
            </a:extLst>
          </p:cNvPr>
          <p:cNvCxnSpPr>
            <a:cxnSpLocks/>
            <a:stCxn id="35" idx="0"/>
            <a:endCxn id="22" idx="1"/>
          </p:cNvCxnSpPr>
          <p:nvPr/>
        </p:nvCxnSpPr>
        <p:spPr>
          <a:xfrm rot="5400000" flipH="1" flipV="1">
            <a:off x="6376632" y="3792658"/>
            <a:ext cx="701156" cy="5436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54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985B-34E9-E148-82E0-5D192BE4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Seq-to-Tree Linearization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E189E-993F-E24D-94E2-2C571F99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Seq2Seq model ignores the hierarchical structure.</a:t>
            </a:r>
          </a:p>
          <a:p>
            <a:r>
              <a:rPr lang="en-US" dirty="0"/>
              <a:t>Use “()” to linearize logical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11134-1D1B-4C40-ABE1-B8BC378B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10" y="3233738"/>
            <a:ext cx="4857090" cy="22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1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985B-34E9-E148-82E0-5D192BE4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Seq-to-Tree Linearization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E189E-993F-E24D-94E2-2C571F99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Seq2Seq model ignores the hierarchical structure.</a:t>
            </a:r>
          </a:p>
          <a:p>
            <a:r>
              <a:rPr lang="en-US" dirty="0"/>
              <a:t>More long-distance dependency during decoding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D76B4-3E43-C94A-B1BD-ADC5F637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58" y="3226377"/>
            <a:ext cx="4840189" cy="24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46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88C9-D95E-A349-823E-958990EF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Seq-to-Tree Linearization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8B7B7-1839-2949-AD47-FD0991CBB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Subtrees in decoder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2A363-9C4F-1841-BC1A-5E6811063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16" y="2789959"/>
            <a:ext cx="3807833" cy="28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6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88C9-D95E-A349-823E-958990EF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Seq-to-Tree Linearization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8B7B7-1839-2949-AD47-FD0991CBB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Subtrees in decoder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6C18C-4420-FE4C-93AF-744AC6E0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325" y="2665576"/>
            <a:ext cx="3501675" cy="28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12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88C9-D95E-A349-823E-958990EF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Seq-to-Tree Linearization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5B2A2-32DC-AD4A-8817-2B8631C9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66913"/>
            <a:ext cx="39624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62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88C9-D95E-A349-823E-958990EF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Seq-to-Tree Linearization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FC87F-0E2E-F84F-924E-7F384D66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66913"/>
            <a:ext cx="39624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9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88C9-D95E-A349-823E-958990EF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Seq-to-Tree Linearization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B9C564-1CBD-AC4B-9DA3-36B3969D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66913"/>
            <a:ext cx="39624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D432-EE40-5644-B481-A6029466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0D94-9920-1543-9377-484BDCCC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generation in the Markov recursion.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F4D67A-38C8-F645-B5CF-900A92C72A11}"/>
                  </a:ext>
                </a:extLst>
              </p:cNvPr>
              <p:cNvSpPr txBox="1"/>
              <p:nvPr/>
            </p:nvSpPr>
            <p:spPr>
              <a:xfrm>
                <a:off x="3039348" y="2751796"/>
                <a:ext cx="190114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F4D67A-38C8-F645-B5CF-900A92C72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348" y="2751796"/>
                <a:ext cx="1901142" cy="246221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488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88C9-D95E-A349-823E-958990EF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Seq-to-Tree Linearization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1CB36-CBFD-4C4B-B510-9D34FC32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66913"/>
            <a:ext cx="39624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7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88C9-D95E-A349-823E-958990EF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Seq-to-Tree Linearization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AEB96-E5FB-8A4E-844B-2EFEBA38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66913"/>
            <a:ext cx="39624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5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3BDE-3C05-2D4B-B67A-ECA473D1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Linearization (Grammar)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7BC8D4-68D4-FD48-A5A7-DD3A266A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Root-&gt;Expr</a:t>
            </a:r>
          </a:p>
          <a:p>
            <a:r>
              <a:rPr lang="en-US" dirty="0"/>
              <a:t>Expr-&gt;expr[value]</a:t>
            </a:r>
          </a:p>
          <a:p>
            <a:r>
              <a:rPr lang="en-US" dirty="0"/>
              <a:t>expr[value]-&gt;Call</a:t>
            </a:r>
          </a:p>
          <a:p>
            <a:r>
              <a:rPr lang="en-US" dirty="0"/>
              <a:t>Call-&gt;expr[</a:t>
            </a:r>
            <a:r>
              <a:rPr lang="en-US" dirty="0" err="1"/>
              <a:t>func</a:t>
            </a:r>
            <a:r>
              <a:rPr lang="en-US" dirty="0"/>
              <a:t>], *expr[</a:t>
            </a:r>
            <a:r>
              <a:rPr lang="en-US" dirty="0" err="1"/>
              <a:t>args</a:t>
            </a:r>
            <a:r>
              <a:rPr lang="en-US" dirty="0"/>
              <a:t>], keyword *[</a:t>
            </a:r>
            <a:r>
              <a:rPr lang="en-US" dirty="0" err="1"/>
              <a:t>kwargs</a:t>
            </a:r>
            <a:r>
              <a:rPr lang="en-US" dirty="0"/>
              <a:t>]</a:t>
            </a:r>
          </a:p>
          <a:p>
            <a:r>
              <a:rPr lang="en-US" dirty="0"/>
              <a:t>Expr[</a:t>
            </a:r>
            <a:r>
              <a:rPr lang="en-US" dirty="0" err="1"/>
              <a:t>func</a:t>
            </a:r>
            <a:r>
              <a:rPr lang="en-US" dirty="0"/>
              <a:t>]-&gt;sorted/print/…</a:t>
            </a:r>
          </a:p>
          <a:p>
            <a:r>
              <a:rPr lang="en-US" dirty="0"/>
              <a:t>Expr[</a:t>
            </a:r>
            <a:r>
              <a:rPr lang="en-US" dirty="0" err="1"/>
              <a:t>args</a:t>
            </a:r>
            <a:r>
              <a:rPr lang="en-US" dirty="0"/>
              <a:t>]-&gt;expr, [expr, expr], … , [expr, … expr]</a:t>
            </a:r>
          </a:p>
          <a:p>
            <a:r>
              <a:rPr lang="en-US" dirty="0"/>
              <a:t>Keyword*[keywords]-&gt;keyword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06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3BDE-3C05-2D4B-B67A-ECA473D1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Linearization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5BEE7-30DA-7142-BC2F-B37294A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08"/>
          <a:stretch/>
        </p:blipFill>
        <p:spPr>
          <a:xfrm>
            <a:off x="1986932" y="2125266"/>
            <a:ext cx="4172568" cy="1412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33DB9-C077-AF4C-A444-91B0D7343B15}"/>
              </a:ext>
            </a:extLst>
          </p:cNvPr>
          <p:cNvSpPr txBox="1"/>
          <p:nvPr/>
        </p:nvSpPr>
        <p:spPr>
          <a:xfrm>
            <a:off x="2569029" y="5878286"/>
            <a:ext cx="294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sorted(</a:t>
            </a:r>
            <a:r>
              <a:rPr lang="en-US" dirty="0" err="1"/>
              <a:t>my_list</a:t>
            </a:r>
            <a:r>
              <a:rPr lang="en-US" dirty="0"/>
              <a:t>, reverse=True)</a:t>
            </a:r>
          </a:p>
        </p:txBody>
      </p:sp>
    </p:spTree>
    <p:extLst>
      <p:ext uri="{BB962C8B-B14F-4D97-AF65-F5344CB8AC3E}">
        <p14:creationId xmlns:p14="http://schemas.microsoft.com/office/powerpoint/2010/main" val="324117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3BDE-3C05-2D4B-B67A-ECA473D1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Linearization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5BEE7-30DA-7142-BC2F-B37294AED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2" y="2125266"/>
            <a:ext cx="4172568" cy="3233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33DB9-C077-AF4C-A444-91B0D7343B15}"/>
              </a:ext>
            </a:extLst>
          </p:cNvPr>
          <p:cNvSpPr txBox="1"/>
          <p:nvPr/>
        </p:nvSpPr>
        <p:spPr>
          <a:xfrm>
            <a:off x="2569029" y="5878286"/>
            <a:ext cx="294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sorted(</a:t>
            </a:r>
            <a:r>
              <a:rPr lang="en-US" dirty="0" err="1"/>
              <a:t>my_list</a:t>
            </a:r>
            <a:r>
              <a:rPr lang="en-US" dirty="0"/>
              <a:t>, reverse=True)</a:t>
            </a:r>
          </a:p>
        </p:txBody>
      </p:sp>
    </p:spTree>
    <p:extLst>
      <p:ext uri="{BB962C8B-B14F-4D97-AF65-F5344CB8AC3E}">
        <p14:creationId xmlns:p14="http://schemas.microsoft.com/office/powerpoint/2010/main" val="3793253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4414-AB14-BA4D-87E2-BEE0A2F6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Linearization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46B8F-E31C-B44B-83BE-460E1AC2B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71" y="2125267"/>
            <a:ext cx="4338566" cy="34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74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5506-BFDA-7948-B04F-93C07848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Linearization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8E4ED-B09A-7D42-B5B1-265EE5702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278" y="2125266"/>
            <a:ext cx="4689498" cy="3462497"/>
          </a:xfrm>
        </p:spPr>
      </p:pic>
    </p:spTree>
    <p:extLst>
      <p:ext uri="{BB962C8B-B14F-4D97-AF65-F5344CB8AC3E}">
        <p14:creationId xmlns:p14="http://schemas.microsoft.com/office/powerpoint/2010/main" val="187920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D432-EE40-5644-B481-A6029466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0D94-9920-1543-9377-484BDCCC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generation in the Markov recursion.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well suited to machine translation, summarization,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A7C32-0E29-6C4C-A03B-DD84E782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93" y="4457264"/>
            <a:ext cx="3111776" cy="1403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85D926-24A2-D245-94B7-3B92E444A079}"/>
                  </a:ext>
                </a:extLst>
              </p:cNvPr>
              <p:cNvSpPr txBox="1"/>
              <p:nvPr/>
            </p:nvSpPr>
            <p:spPr>
              <a:xfrm>
                <a:off x="3039348" y="2751796"/>
                <a:ext cx="190114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85D926-24A2-D245-94B7-3B92E444A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348" y="2751796"/>
                <a:ext cx="1901142" cy="246221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98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D432-EE40-5644-B481-A6029466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0D94-9920-1543-9377-484BDCCC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generation in the Markov recursion.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well suited to machine translation, summarization,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3B09E-A626-1347-9D1C-DD9944AC5EAE}"/>
              </a:ext>
            </a:extLst>
          </p:cNvPr>
          <p:cNvSpPr txBox="1"/>
          <p:nvPr/>
        </p:nvSpPr>
        <p:spPr>
          <a:xfrm>
            <a:off x="1180559" y="5992297"/>
            <a:ext cx="592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it handle constrained sequence, or structured sequence?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5574-8B7A-CB4F-B7BB-EDD89F6A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93" y="4457264"/>
            <a:ext cx="3111776" cy="1403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CD3EAD-ADC3-C44F-917F-A70467DFFBF5}"/>
                  </a:ext>
                </a:extLst>
              </p:cNvPr>
              <p:cNvSpPr txBox="1"/>
              <p:nvPr/>
            </p:nvSpPr>
            <p:spPr>
              <a:xfrm>
                <a:off x="3039348" y="2751796"/>
                <a:ext cx="190114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CD3EAD-ADC3-C44F-917F-A70467DFF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348" y="2751796"/>
                <a:ext cx="1901142" cy="246221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6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E5D6-D40E-7640-9E21-0F7AA943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for Structures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97C4E-DEDB-5641-94E0-3AAD10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19" y="1951721"/>
            <a:ext cx="436245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4D739-2986-8F45-8F06-7C3473318CD6}"/>
              </a:ext>
            </a:extLst>
          </p:cNvPr>
          <p:cNvSpPr txBox="1"/>
          <p:nvPr/>
        </p:nvSpPr>
        <p:spPr>
          <a:xfrm>
            <a:off x="786384" y="2156121"/>
            <a:ext cx="6171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66154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E5D6-D40E-7640-9E21-0F7AA943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for Structures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97C4E-DEDB-5641-94E0-3AAD10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19" y="1951721"/>
            <a:ext cx="436245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4D739-2986-8F45-8F06-7C3473318CD6}"/>
              </a:ext>
            </a:extLst>
          </p:cNvPr>
          <p:cNvSpPr txBox="1"/>
          <p:nvPr/>
        </p:nvSpPr>
        <p:spPr>
          <a:xfrm>
            <a:off x="786384" y="2156121"/>
            <a:ext cx="6171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BD0A0-3870-E347-940E-4430906DC380}"/>
              </a:ext>
            </a:extLst>
          </p:cNvPr>
          <p:cNvSpPr txBox="1"/>
          <p:nvPr/>
        </p:nvSpPr>
        <p:spPr>
          <a:xfrm>
            <a:off x="786383" y="3290500"/>
            <a:ext cx="1362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Lambda Calculus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0A300-8288-664F-ADA4-44FE8D5E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44" y="2799944"/>
            <a:ext cx="3018799" cy="15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8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E5D6-D40E-7640-9E21-0F7AA943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for Structures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97C4E-DEDB-5641-94E0-3AAD10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19" y="1951721"/>
            <a:ext cx="436245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EAFB4C-1F32-1249-96B5-799596C8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44" y="2799944"/>
            <a:ext cx="3018799" cy="1581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4D739-2986-8F45-8F06-7C3473318CD6}"/>
              </a:ext>
            </a:extLst>
          </p:cNvPr>
          <p:cNvSpPr txBox="1"/>
          <p:nvPr/>
        </p:nvSpPr>
        <p:spPr>
          <a:xfrm>
            <a:off x="786384" y="2156121"/>
            <a:ext cx="6171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BD0A0-3870-E347-940E-4430906DC380}"/>
              </a:ext>
            </a:extLst>
          </p:cNvPr>
          <p:cNvSpPr txBox="1"/>
          <p:nvPr/>
        </p:nvSpPr>
        <p:spPr>
          <a:xfrm>
            <a:off x="786383" y="3290500"/>
            <a:ext cx="1362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Lambda Calculus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F181F-A238-124A-9609-79AE53CD1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19" t="17426" r="18083" b="17821"/>
          <a:stretch/>
        </p:blipFill>
        <p:spPr>
          <a:xfrm>
            <a:off x="3567902" y="4577168"/>
            <a:ext cx="1592162" cy="1518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5F9EA-2852-214D-A367-37EB23FC6807}"/>
              </a:ext>
            </a:extLst>
          </p:cNvPr>
          <p:cNvSpPr txBox="1"/>
          <p:nvPr/>
        </p:nvSpPr>
        <p:spPr>
          <a:xfrm>
            <a:off x="786384" y="4698432"/>
            <a:ext cx="5469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84131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465A-EC90-E840-AD3C-32588A93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6A512-F9E2-2C49-A471-4E76EB881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Transition-based LSTM (Dependency Graph)</a:t>
            </a:r>
          </a:p>
          <a:p>
            <a:endParaRPr lang="en-US" dirty="0"/>
          </a:p>
          <a:p>
            <a:r>
              <a:rPr lang="en-US" dirty="0"/>
              <a:t>Sequence-to-Tree LSTM (Logic Form)</a:t>
            </a:r>
          </a:p>
          <a:p>
            <a:endParaRPr lang="en-US" dirty="0"/>
          </a:p>
          <a:p>
            <a:r>
              <a:rPr lang="en-US" dirty="0"/>
              <a:t>Abstract Syntactic Tree LSTM (General-Purpose Code)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58315-0226-5F48-B791-58EA572F101B}"/>
              </a:ext>
            </a:extLst>
          </p:cNvPr>
          <p:cNvSpPr/>
          <p:nvPr/>
        </p:nvSpPr>
        <p:spPr>
          <a:xfrm>
            <a:off x="628650" y="5819172"/>
            <a:ext cx="559358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1. ﻿Transition-Based Dependency Parsing with Stack Long Short-Term Memory</a:t>
            </a:r>
          </a:p>
          <a:p>
            <a:r>
              <a:rPr lang="en-US" sz="1350" dirty="0"/>
              <a:t>2. Language to Logical Form with Neural Attention</a:t>
            </a:r>
          </a:p>
          <a:p>
            <a:r>
              <a:rPr lang="en-US" sz="1350" dirty="0"/>
              <a:t>3. A Syntactic Neural Model for General-Purpose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46104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400</Words>
  <Application>Microsoft Macintosh PowerPoint</Application>
  <PresentationFormat>On-screen Show (4:3)</PresentationFormat>
  <Paragraphs>105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How do we generate  structures with Seq2Seq?</vt:lpstr>
      <vt:lpstr>Seq2Seq</vt:lpstr>
      <vt:lpstr>Seq2Seq</vt:lpstr>
      <vt:lpstr>Seq2Seq</vt:lpstr>
      <vt:lpstr>Seq2Seq</vt:lpstr>
      <vt:lpstr>Seq2Seq for Structures</vt:lpstr>
      <vt:lpstr>Seq2Seq for Structures</vt:lpstr>
      <vt:lpstr>Seq2Seq for Structures</vt:lpstr>
      <vt:lpstr>Linearization</vt:lpstr>
      <vt:lpstr>Shift-Reduce Linearization</vt:lpstr>
      <vt:lpstr>Shift-Reduce Linearization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Transition-based LSTM</vt:lpstr>
      <vt:lpstr>Transition-based LSTM</vt:lpstr>
      <vt:lpstr>Seq-to-Tree Linearization</vt:lpstr>
      <vt:lpstr>Seq-to-Tree Linearization</vt:lpstr>
      <vt:lpstr>Seq-to-Tree Linearization</vt:lpstr>
      <vt:lpstr>Seq-to-Tree Linearization</vt:lpstr>
      <vt:lpstr>Seq-to-Tree Linearization</vt:lpstr>
      <vt:lpstr>Seq-to-Tree Linearization</vt:lpstr>
      <vt:lpstr>Seq-to-Tree Linearization</vt:lpstr>
      <vt:lpstr>Seq-to-Tree Linearization</vt:lpstr>
      <vt:lpstr>Seq-to-Tree Linearization</vt:lpstr>
      <vt:lpstr>AST Linearization (Grammar)</vt:lpstr>
      <vt:lpstr>AST Linearization</vt:lpstr>
      <vt:lpstr>AST Linearization</vt:lpstr>
      <vt:lpstr>AST Linearization</vt:lpstr>
      <vt:lpstr>AST Linearization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generate structured sequence?</dc:title>
  <dc:creator>wenhu chen</dc:creator>
  <cp:lastModifiedBy>wenhu chen</cp:lastModifiedBy>
  <cp:revision>183</cp:revision>
  <cp:lastPrinted>2019-11-05T23:25:02Z</cp:lastPrinted>
  <dcterms:created xsi:type="dcterms:W3CDTF">2019-11-05T19:20:00Z</dcterms:created>
  <dcterms:modified xsi:type="dcterms:W3CDTF">2019-11-06T00:19:07Z</dcterms:modified>
</cp:coreProperties>
</file>